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6" r:id="rId4"/>
    <p:sldId id="267" r:id="rId5"/>
    <p:sldId id="273" r:id="rId6"/>
    <p:sldId id="271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9900"/>
    <a:srgbClr val="969696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1" autoAdjust="0"/>
    <p:restoredTop sz="90929"/>
  </p:normalViewPr>
  <p:slideViewPr>
    <p:cSldViewPr>
      <p:cViewPr>
        <p:scale>
          <a:sx n="91" d="100"/>
          <a:sy n="91" d="100"/>
        </p:scale>
        <p:origin x="-2202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1"/>
              <a:chOff x="-3" y="1562"/>
              <a:chExt cx="5763" cy="641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0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8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1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4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0" y="1750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0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-898525"/>
            <a:ext cx="7772400" cy="3382963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3325726-8CF2-4DF4-B9DC-0C1CD41A6D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08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63DFE-8181-4EC9-B2A6-5066273567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18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A47C-FEA2-41CA-B083-ADDE619587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59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8C11-69CB-4737-A19F-D6FBF40431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67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06ECC-7CB0-4B6C-A9B4-E50326A5C2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15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1125-EE68-4520-ABF1-EDB1425D3F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79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F1B08-1407-45B2-901D-AF77491CEA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96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3EAB-516C-4A81-B0E7-F2145F0A04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89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F8592-3D60-40FC-8503-98A58FDF12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5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8F55-88BA-4BEA-81B9-CC9D3A4162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04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C4F1-C795-43F0-9168-14E5D6DCEB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02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72" y="1673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67" y="175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36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49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197" y="166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45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3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66" y="166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17" y="1663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64" y="174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57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72" y="168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83" y="171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A521C068-4FA2-48A7-8208-FEB3E0F5C1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LCDisplay</a:t>
            </a:r>
          </a:p>
        </p:txBody>
      </p:sp>
      <p:sp>
        <p:nvSpPr>
          <p:cNvPr id="307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203325" y="6157913"/>
            <a:ext cx="3460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dirty="0">
                <a:latin typeface="Times New Roman" charset="0"/>
              </a:rPr>
              <a:t>V </a:t>
            </a:r>
            <a:r>
              <a:rPr lang="de-DE" altLang="de-DE" sz="1600" dirty="0" smtClean="0">
                <a:latin typeface="Times New Roman" charset="0"/>
              </a:rPr>
              <a:t>1.2 </a:t>
            </a:r>
            <a:r>
              <a:rPr lang="de-DE" altLang="de-DE" sz="1600" dirty="0">
                <a:latin typeface="Times New Roman" charset="0"/>
              </a:rPr>
              <a:t>- Copyright </a:t>
            </a:r>
            <a:r>
              <a:rPr lang="de-DE" altLang="de-DE" sz="1600" dirty="0" smtClean="0">
                <a:latin typeface="Times New Roman" charset="0"/>
              </a:rPr>
              <a:t>2016 </a:t>
            </a:r>
            <a:r>
              <a:rPr lang="de-DE" altLang="de-DE" sz="1600" dirty="0" err="1">
                <a:latin typeface="Times New Roman" charset="0"/>
              </a:rPr>
              <a:t>by</a:t>
            </a:r>
            <a:r>
              <a:rPr lang="de-DE" altLang="de-DE" sz="1600" dirty="0">
                <a:latin typeface="Times New Roman" charset="0"/>
              </a:rPr>
              <a:t> G. Heinrichs</a:t>
            </a:r>
          </a:p>
        </p:txBody>
      </p:sp>
      <p:sp>
        <p:nvSpPr>
          <p:cNvPr id="3077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010400" cy="3200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800" smtClean="0"/>
              <a:t>Anschluss des LCDisplays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800" smtClean="0"/>
              <a:t>Aufbau der LCDisplay-Platine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800" smtClean="0"/>
              <a:t>Der LCD-Controller HD44780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2400" smtClean="0"/>
              <a:t>Aufbau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2400" smtClean="0"/>
              <a:t>Zeichensatz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2400" smtClean="0"/>
              <a:t>Steuerung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800" smtClean="0"/>
              <a:t>BASCOM-Befehle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Anschluss</a:t>
            </a:r>
          </a:p>
        </p:txBody>
      </p:sp>
      <p:sp>
        <p:nvSpPr>
          <p:cNvPr id="4099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41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05" y="2204864"/>
            <a:ext cx="3705013" cy="277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2" name="Textfeld 7"/>
          <p:cNvSpPr txBox="1">
            <a:spLocks noChangeArrowheads="1"/>
          </p:cNvSpPr>
          <p:nvPr/>
        </p:nvSpPr>
        <p:spPr bwMode="auto">
          <a:xfrm>
            <a:off x="6011863" y="2565400"/>
            <a:ext cx="25923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LCD-Platine in die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LED-Buchsenleiste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stecken...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... fertig!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1982788" y="5057775"/>
            <a:ext cx="45334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de-DE" altLang="de-DE" b="1" dirty="0"/>
              <a:t>Stifte der LCD-Platine in die </a:t>
            </a:r>
            <a:r>
              <a:rPr lang="de-DE" altLang="de-DE" b="1" dirty="0">
                <a:solidFill>
                  <a:srgbClr val="FF0000"/>
                </a:solidFill>
              </a:rPr>
              <a:t>linke</a:t>
            </a:r>
            <a:r>
              <a:rPr lang="de-DE" altLang="de-DE" b="1" dirty="0"/>
              <a:t> </a:t>
            </a:r>
            <a:r>
              <a:rPr lang="de-DE" altLang="de-DE" b="1" dirty="0" err="1" smtClean="0"/>
              <a:t>Buchsenleiste</a:t>
            </a:r>
            <a:r>
              <a:rPr lang="de-DE" altLang="de-DE" b="1" dirty="0" smtClean="0"/>
              <a:t> von </a:t>
            </a:r>
            <a:r>
              <a:rPr lang="de-DE" altLang="de-DE" b="1" dirty="0" err="1" smtClean="0"/>
              <a:t>PortB</a:t>
            </a:r>
            <a:r>
              <a:rPr lang="de-DE" altLang="de-DE" b="1" dirty="0" smtClean="0"/>
              <a:t>!!!</a:t>
            </a:r>
            <a:endParaRPr lang="de-DE" alt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Aufbau der LCD-Platine</a:t>
            </a:r>
          </a:p>
        </p:txBody>
      </p:sp>
      <p:sp>
        <p:nvSpPr>
          <p:cNvPr id="5123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51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pic>
        <p:nvPicPr>
          <p:cNvPr id="5125" name="Picture 19" descr="C:\Dokumente und Einstellungen\Georg heinrichs\Eigene Dateien\COM-Igel-Attiny-IFL\Attiny2313\Veranstaltung5\LCD\display-schalt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510463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Aufbau des Controllers</a:t>
            </a:r>
          </a:p>
        </p:txBody>
      </p:sp>
      <p:sp>
        <p:nvSpPr>
          <p:cNvPr id="6147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614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6149" name="Oval 10"/>
          <p:cNvSpPr>
            <a:spLocks noChangeArrowheads="1"/>
          </p:cNvSpPr>
          <p:nvPr/>
        </p:nvSpPr>
        <p:spPr bwMode="auto">
          <a:xfrm>
            <a:off x="8382000" y="571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8382000" y="57150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A</a:t>
            </a:r>
          </a:p>
        </p:txBody>
      </p:sp>
      <p:pic>
        <p:nvPicPr>
          <p:cNvPr id="6151" name="Picture 14" descr="C:\Dokumente und Einstellungen\Georg heinrichs\Eigene Dateien\COM-Igel-Attiny-IFL\Attiny2313\Veranstaltung5\LCD\blockdiagra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384651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5791200" y="1676400"/>
            <a:ext cx="2027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Befehlsregister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5791200" y="3352800"/>
            <a:ext cx="182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Datenregister</a:t>
            </a:r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5791200" y="4038600"/>
            <a:ext cx="243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Zeichensatz-ROM</a:t>
            </a:r>
          </a:p>
        </p:txBody>
      </p:sp>
      <p:sp>
        <p:nvSpPr>
          <p:cNvPr id="6155" name="Text Box 18"/>
          <p:cNvSpPr txBox="1">
            <a:spLocks noChangeArrowheads="1"/>
          </p:cNvSpPr>
          <p:nvPr/>
        </p:nvSpPr>
        <p:spPr bwMode="auto">
          <a:xfrm>
            <a:off x="5791200" y="4648200"/>
            <a:ext cx="243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Zeichensatz-RAM</a:t>
            </a:r>
          </a:p>
        </p:txBody>
      </p:sp>
      <p:sp>
        <p:nvSpPr>
          <p:cNvPr id="6156" name="Line 19"/>
          <p:cNvSpPr>
            <a:spLocks noChangeShapeType="1"/>
          </p:cNvSpPr>
          <p:nvPr/>
        </p:nvSpPr>
        <p:spPr bwMode="auto">
          <a:xfrm flipH="1">
            <a:off x="2743200" y="1905000"/>
            <a:ext cx="3048000" cy="609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7" name="Line 20"/>
          <p:cNvSpPr>
            <a:spLocks noChangeShapeType="1"/>
          </p:cNvSpPr>
          <p:nvPr/>
        </p:nvSpPr>
        <p:spPr bwMode="auto">
          <a:xfrm flipH="1">
            <a:off x="2667000" y="3581400"/>
            <a:ext cx="3124200" cy="30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8" name="Line 21"/>
          <p:cNvSpPr>
            <a:spLocks noChangeShapeType="1"/>
          </p:cNvSpPr>
          <p:nvPr/>
        </p:nvSpPr>
        <p:spPr bwMode="auto">
          <a:xfrm flipH="1">
            <a:off x="3352800" y="4267200"/>
            <a:ext cx="2438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9" name="Line 22"/>
          <p:cNvSpPr>
            <a:spLocks noChangeShapeType="1"/>
          </p:cNvSpPr>
          <p:nvPr/>
        </p:nvSpPr>
        <p:spPr bwMode="auto">
          <a:xfrm flipH="1">
            <a:off x="2819400" y="4876800"/>
            <a:ext cx="2971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60" name="Text Box 23"/>
          <p:cNvSpPr txBox="1">
            <a:spLocks noChangeArrowheads="1"/>
          </p:cNvSpPr>
          <p:nvPr/>
        </p:nvSpPr>
        <p:spPr bwMode="auto">
          <a:xfrm>
            <a:off x="5791200" y="2590800"/>
            <a:ext cx="199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charset="0"/>
              </a:rPr>
              <a:t>Displaysignale</a:t>
            </a:r>
          </a:p>
        </p:txBody>
      </p:sp>
      <p:sp>
        <p:nvSpPr>
          <p:cNvPr id="6161" name="Line 24"/>
          <p:cNvSpPr>
            <a:spLocks noChangeShapeType="1"/>
          </p:cNvSpPr>
          <p:nvPr/>
        </p:nvSpPr>
        <p:spPr bwMode="auto">
          <a:xfrm flipH="1">
            <a:off x="4419600" y="2819400"/>
            <a:ext cx="1219200" cy="152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62" name="Line 25"/>
          <p:cNvSpPr>
            <a:spLocks noChangeShapeType="1"/>
          </p:cNvSpPr>
          <p:nvPr/>
        </p:nvSpPr>
        <p:spPr bwMode="auto">
          <a:xfrm flipH="1">
            <a:off x="4419600" y="2895600"/>
            <a:ext cx="1219200" cy="609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1295400" y="1600200"/>
            <a:ext cx="6858000" cy="3970338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de-DE" altLang="de-DE" sz="3200" b="1"/>
              <a:t>Wichtige Schlussfolgerungen:</a:t>
            </a:r>
          </a:p>
          <a:p>
            <a:pPr eaLnBrk="1" hangingPunct="1"/>
            <a:endParaRPr lang="de-DE" altLang="de-DE" sz="2800"/>
          </a:p>
          <a:p>
            <a:pPr eaLnBrk="1" hangingPunct="1"/>
            <a:r>
              <a:rPr lang="de-DE" altLang="de-DE"/>
              <a:t>Der Controller kann selbstständig Befehle ausführen, z. B. Inhalte verschieben oder löschen. Z. B. wird durch den Befehl 00011100 der Inhalt des Displays um eine Stelle nach rechts geschoben.</a:t>
            </a:r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/>
              <a:t>Neben dem fest eingebauten Zeichensatz kann man auch eigene Zeichensätze erzeugen (max. 8 Zeichen).</a:t>
            </a:r>
          </a:p>
          <a:p>
            <a:pPr eaLnBrk="1" hangingPunct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Zeichensatz (ROM)</a:t>
            </a:r>
          </a:p>
        </p:txBody>
      </p:sp>
      <p:sp>
        <p:nvSpPr>
          <p:cNvPr id="7171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71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pic>
        <p:nvPicPr>
          <p:cNvPr id="7173" name="Picture 7" descr="C:\Dokumente und Einstellungen\Georg heinrichs\Eigene Dateien\COM-Igel-Attiny-IFL\Attiny2313\Veranstaltung5\LCD\zeichensat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407193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Steuerung des Controllers</a:t>
            </a:r>
          </a:p>
        </p:txBody>
      </p:sp>
      <p:sp>
        <p:nvSpPr>
          <p:cNvPr id="8195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81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pic>
        <p:nvPicPr>
          <p:cNvPr id="8197" name="Picture 18" descr="C:\Dokumente und Einstellungen\Georg heinrichs\Eigene Dateien\COM-Igel-Attiny-IFL\Attiny2313\Veranstaltung5\LCD\display-schaltung_lin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244633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1524000" y="2209800"/>
            <a:ext cx="3209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Masse (-)...............................</a:t>
            </a:r>
          </a:p>
        </p:txBody>
      </p:sp>
      <p:sp>
        <p:nvSpPr>
          <p:cNvPr id="8199" name="Text Box 20"/>
          <p:cNvSpPr txBox="1">
            <a:spLocks noChangeArrowheads="1"/>
          </p:cNvSpPr>
          <p:nvPr/>
        </p:nvSpPr>
        <p:spPr bwMode="auto">
          <a:xfrm>
            <a:off x="1524000" y="2514600"/>
            <a:ext cx="3206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Versorgungsspannung (+).....</a:t>
            </a:r>
          </a:p>
        </p:txBody>
      </p:sp>
      <p:sp>
        <p:nvSpPr>
          <p:cNvPr id="8200" name="Text Box 21"/>
          <p:cNvSpPr txBox="1">
            <a:spLocks noChangeArrowheads="1"/>
          </p:cNvSpPr>
          <p:nvPr/>
        </p:nvSpPr>
        <p:spPr bwMode="auto">
          <a:xfrm>
            <a:off x="1524000" y="3124200"/>
            <a:ext cx="3081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Lesen oder Schreiben ..........</a:t>
            </a:r>
          </a:p>
        </p:txBody>
      </p:sp>
      <p:sp>
        <p:nvSpPr>
          <p:cNvPr id="8201" name="Text Box 22"/>
          <p:cNvSpPr txBox="1">
            <a:spLocks noChangeArrowheads="1"/>
          </p:cNvSpPr>
          <p:nvPr/>
        </p:nvSpPr>
        <p:spPr bwMode="auto">
          <a:xfrm>
            <a:off x="1524000" y="2819400"/>
            <a:ext cx="3141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Befehls- oder Datenregister .</a:t>
            </a:r>
          </a:p>
        </p:txBody>
      </p:sp>
      <p:sp>
        <p:nvSpPr>
          <p:cNvPr id="8202" name="Text Box 25"/>
          <p:cNvSpPr txBox="1">
            <a:spLocks noChangeArrowheads="1"/>
          </p:cNvSpPr>
          <p:nvPr/>
        </p:nvSpPr>
        <p:spPr bwMode="auto">
          <a:xfrm>
            <a:off x="1524000" y="3429000"/>
            <a:ext cx="3059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Takt (wie SCL bei I</a:t>
            </a:r>
            <a:r>
              <a:rPr lang="de-DE" altLang="de-DE" sz="2000" baseline="30000">
                <a:latin typeface="Times New Roman" charset="0"/>
              </a:rPr>
              <a:t>2</a:t>
            </a:r>
            <a:r>
              <a:rPr lang="de-DE" altLang="de-DE" sz="2000">
                <a:latin typeface="Times New Roman" charset="0"/>
              </a:rPr>
              <a:t>C) .......</a:t>
            </a:r>
          </a:p>
        </p:txBody>
      </p:sp>
      <p:sp>
        <p:nvSpPr>
          <p:cNvPr id="8203" name="Text Box 26"/>
          <p:cNvSpPr txBox="1">
            <a:spLocks noChangeArrowheads="1"/>
          </p:cNvSpPr>
          <p:nvPr/>
        </p:nvSpPr>
        <p:spPr bwMode="auto">
          <a:xfrm>
            <a:off x="1524000" y="4800600"/>
            <a:ext cx="2940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Datenleitungen ..................</a:t>
            </a:r>
          </a:p>
        </p:txBody>
      </p:sp>
      <p:sp>
        <p:nvSpPr>
          <p:cNvPr id="8204" name="Oval 27"/>
          <p:cNvSpPr>
            <a:spLocks noChangeArrowheads="1"/>
          </p:cNvSpPr>
          <p:nvPr/>
        </p:nvSpPr>
        <p:spPr bwMode="auto">
          <a:xfrm>
            <a:off x="8382000" y="571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8205" name="Text Box 28"/>
          <p:cNvSpPr txBox="1">
            <a:spLocks noChangeArrowheads="1"/>
          </p:cNvSpPr>
          <p:nvPr/>
        </p:nvSpPr>
        <p:spPr bwMode="auto">
          <a:xfrm>
            <a:off x="8382000" y="57150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>
                <a:latin typeface="Times New Roman" charset="0"/>
              </a:rPr>
              <a:t>A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1600200" y="2281238"/>
            <a:ext cx="5029200" cy="1392237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de-DE" altLang="de-DE" sz="2800"/>
              <a:t>Die Übertragung der Befehle und Daten erfolgt bei uns in Form von Nibbles (halben Bytes).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Bascom-Befehle I</a:t>
            </a:r>
          </a:p>
        </p:txBody>
      </p:sp>
      <p:sp>
        <p:nvSpPr>
          <p:cNvPr id="9219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92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43000" y="1854200"/>
            <a:ext cx="3916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800" b="1">
                <a:solidFill>
                  <a:schemeClr val="accent1"/>
                </a:solidFill>
                <a:latin typeface="Times New Roman" charset="0"/>
              </a:rPr>
              <a:t>Konfigurieren des LCDs</a:t>
            </a:r>
          </a:p>
        </p:txBody>
      </p:sp>
      <p:graphicFrame>
        <p:nvGraphicFramePr>
          <p:cNvPr id="5021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66636"/>
              </p:ext>
            </p:extLst>
          </p:nvPr>
        </p:nvGraphicFramePr>
        <p:xfrm>
          <a:off x="1219200" y="2667000"/>
          <a:ext cx="7543800" cy="2962275"/>
        </p:xfrm>
        <a:graphic>
          <a:graphicData uri="http://schemas.openxmlformats.org/drawingml/2006/table">
            <a:tbl>
              <a:tblPr/>
              <a:tblGrid>
                <a:gridCol w="3496816"/>
                <a:gridCol w="4046984"/>
              </a:tblGrid>
              <a:tr h="58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Bascom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-Befehl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Bedeutung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Config Lcd = 16*2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LCDisplay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mit 2 Zeilen à 16 oder 8 Zeichen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Config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Lcdpin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Pin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Db4 = Portb.0 , Db5 = Portb.1 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Db6 = Portb.2 , Db7 = Portb.3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= Portb.4 , RS = Portb.6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(Eine einzige Zeile!)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Zuweisung der Pins von 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PortB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zu den Eingängen des LCD-Controllers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Beachten Sie: PortB.5 und PortB.7 bleiben frei für I</a:t>
                      </a:r>
                      <a:r>
                        <a:rPr kumimoji="0" lang="de-DE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C-Anwendungen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1764434" y="3068960"/>
            <a:ext cx="6084166" cy="2123658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Erledigt durch CFG-Datei!</a:t>
            </a:r>
            <a:endParaRPr lang="de-DE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 err="1" smtClean="0"/>
              <a:t>Bascom</a:t>
            </a:r>
            <a:r>
              <a:rPr lang="de-DE" altLang="de-DE" b="1" dirty="0" smtClean="0"/>
              <a:t>-Befehle II</a:t>
            </a:r>
          </a:p>
        </p:txBody>
      </p:sp>
      <p:sp>
        <p:nvSpPr>
          <p:cNvPr id="10243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10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143000" y="1854200"/>
            <a:ext cx="7706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800" b="1" dirty="0">
                <a:solidFill>
                  <a:schemeClr val="accent1"/>
                </a:solidFill>
                <a:latin typeface="Times New Roman" charset="0"/>
              </a:rPr>
              <a:t>Löschen, </a:t>
            </a:r>
            <a:r>
              <a:rPr lang="de-DE" altLang="de-DE" sz="2800" b="1" dirty="0" smtClean="0">
                <a:solidFill>
                  <a:schemeClr val="accent1"/>
                </a:solidFill>
                <a:latin typeface="Times New Roman" charset="0"/>
              </a:rPr>
              <a:t>Ausgeben </a:t>
            </a:r>
            <a:r>
              <a:rPr lang="de-DE" altLang="de-DE" sz="2800" b="1" dirty="0">
                <a:solidFill>
                  <a:schemeClr val="accent1"/>
                </a:solidFill>
                <a:latin typeface="Times New Roman" charset="0"/>
              </a:rPr>
              <a:t>und Verschieben von Zeichen</a:t>
            </a:r>
          </a:p>
        </p:txBody>
      </p:sp>
      <p:graphicFrame>
        <p:nvGraphicFramePr>
          <p:cNvPr id="51248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06645"/>
              </p:ext>
            </p:extLst>
          </p:nvPr>
        </p:nvGraphicFramePr>
        <p:xfrm>
          <a:off x="1219200" y="2667000"/>
          <a:ext cx="7543800" cy="3382963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584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Bascom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-Befehl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Bedeutung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LCDisplay löschen (und initialisieren, erforderlich nach der Definition eigener Zeichen!)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Setzt Cursor nach links oben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Lcd &lt;Zeichenkette&gt; oder &lt;Zahl&gt;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Gibt eine Zeichenkette oder Zahl an der aktuellen Cursorposition aus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ShiftLcd left/right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Inhalt des Displays um eine Position verschieben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smtClean="0"/>
              <a:t>Bascom-Befehle III</a:t>
            </a:r>
          </a:p>
        </p:txBody>
      </p:sp>
      <p:sp>
        <p:nvSpPr>
          <p:cNvPr id="11267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400">
              <a:latin typeface="Times New Roman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143000" y="1854200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800" b="1">
                <a:solidFill>
                  <a:schemeClr val="accent1"/>
                </a:solidFill>
                <a:latin typeface="Times New Roman" charset="0"/>
              </a:rPr>
              <a:t>Cursor</a:t>
            </a:r>
          </a:p>
        </p:txBody>
      </p:sp>
      <p:graphicFrame>
        <p:nvGraphicFramePr>
          <p:cNvPr id="5534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65415"/>
              </p:ext>
            </p:extLst>
          </p:nvPr>
        </p:nvGraphicFramePr>
        <p:xfrm>
          <a:off x="1219200" y="2514600"/>
          <a:ext cx="7543800" cy="3199648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584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Bascom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-Befehl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Bedeutung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Cursor Off 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/On/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Noblink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Cursor aus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-/ein-/nichtblinkend schalten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Locate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y, 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Achtung: Reihenfolge!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Cursor auf Position x in Zeile y setzen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Lowerline/Upperline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Setzt Cursor in die untere/obere Zeile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Home [upper/lower]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</a:rPr>
                        <a:t>Setzt Cursor auf die 1. Position [der oberen/unteren Zeile]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</p:bldLst>
  </p:timing>
</p:sld>
</file>

<file path=ppt/theme/theme1.xml><?xml version="1.0" encoding="utf-8"?>
<a:theme xmlns:a="http://schemas.openxmlformats.org/drawingml/2006/main" name="Vaters Krawatte">
  <a:themeElements>
    <a:clrScheme name="Vaters Krawatt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Vaters Krawat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aters Krawatt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ters Krawatt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ers Krawatt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Designs\Vaters Krawatte.pot</Template>
  <TotalTime>0</TotalTime>
  <Words>348</Words>
  <Application>Microsoft Office PowerPoint</Application>
  <PresentationFormat>Bildschirmpräsentation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Vaters Krawatte</vt:lpstr>
      <vt:lpstr>LCDisplay</vt:lpstr>
      <vt:lpstr>Anschluss</vt:lpstr>
      <vt:lpstr>Aufbau der LCD-Platine</vt:lpstr>
      <vt:lpstr>Aufbau des Controllers</vt:lpstr>
      <vt:lpstr>Zeichensatz (ROM)</vt:lpstr>
      <vt:lpstr>Steuerung des Controllers</vt:lpstr>
      <vt:lpstr>Bascom-Befehle I</vt:lpstr>
      <vt:lpstr>Bascom-Befehle II</vt:lpstr>
      <vt:lpstr>Bascom-Befehle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LCD</dc:title>
  <dc:creator>Georg Heinrichs</dc:creator>
  <cp:lastModifiedBy>Georg Heinrichs</cp:lastModifiedBy>
  <cp:revision>153</cp:revision>
  <cp:lastPrinted>1601-01-01T00:00:00Z</cp:lastPrinted>
  <dcterms:created xsi:type="dcterms:W3CDTF">2009-10-15T10:48:39Z</dcterms:created>
  <dcterms:modified xsi:type="dcterms:W3CDTF">2016-09-27T12:48:27Z</dcterms:modified>
</cp:coreProperties>
</file>